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slide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309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315</cp:revision>
  <dcterms:created xsi:type="dcterms:W3CDTF">2020-01-07T02:16:19Z</dcterms:created>
  <dcterms:modified xsi:type="dcterms:W3CDTF">2020-01-21T17:09:21Z</dcterms:modified>
</cp:coreProperties>
</file>